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605078" cy="175193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«Мир в ладошке»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(Сенсомоторное развитие детей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2 - 3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года)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44" b="724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5500702"/>
            <a:ext cx="6962796" cy="1000132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Бородина Т.В.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МКДОУ детский сад комбинированного типа «Золотой ключик»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Верх-Тула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2019-2020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г.г.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Путешествие с колобком»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Обобщение сенсорного опыта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70524_1622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_20170524_1613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70117_162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«…Истоки творческих способностей детей и их дарований - на кончиках пальцев!»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Ранний возраст наиболее благоприятен для совершенствования деятельности органов чувств, накопления представлений об окружающем мире. Поэтому сенсорное воспитание - одна из основных сторон дошкольного воспитания.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В младшем дошкольном возрасте познание мира происходит в игре. Основным средством сенсорного воспитания младших дошкольников являются дидактические игры, основная задача которых – накопление разнообразного сенсорного опыта.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сенсорных способностей детей через дидактические игры и упражнения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2000" dirty="0" smtClean="0"/>
              <a:t>- Развитие зрительных ощущений: учить различать цвет, форму, величину предмета. </a:t>
            </a:r>
          </a:p>
          <a:p>
            <a:pPr>
              <a:buNone/>
            </a:pPr>
            <a:r>
              <a:rPr lang="ru-RU" sz="2000" dirty="0" smtClean="0"/>
              <a:t>-Развитие тактильной чувствительности: учить различать на ощупь качество предметов и называть их (мягкий, пушистый, твердый и т.п.); развитие силы рук, мелкой моторики, координации движений. </a:t>
            </a:r>
          </a:p>
          <a:p>
            <a:pPr>
              <a:buNone/>
            </a:pPr>
            <a:r>
              <a:rPr lang="ru-RU" sz="2000" dirty="0" smtClean="0"/>
              <a:t>-Развитие слуховой чувствительности, умение слушать и различать звуки в окружающей обстановке, развитие речевого слуха.</a:t>
            </a:r>
          </a:p>
          <a:p>
            <a:pPr>
              <a:buNone/>
            </a:pPr>
            <a:r>
              <a:rPr lang="ru-RU" sz="2000" dirty="0" smtClean="0"/>
              <a:t>-Обратить внимание детей на различие предметов по величине; формировать понимание слов «большой» и «маленький». </a:t>
            </a:r>
          </a:p>
          <a:p>
            <a:pPr>
              <a:buNone/>
            </a:pPr>
            <a:r>
              <a:rPr lang="ru-RU" sz="2000" dirty="0" smtClean="0"/>
              <a:t>-Закрепить у детей умения группировать и соотносить по цвету, форме и величине. </a:t>
            </a:r>
          </a:p>
          <a:p>
            <a:pPr>
              <a:buNone/>
            </a:pPr>
            <a:r>
              <a:rPr lang="ru-RU" sz="2000" dirty="0" smtClean="0"/>
              <a:t>-Познакомить детей с </a:t>
            </a:r>
            <a:r>
              <a:rPr lang="ru-RU" sz="2000" dirty="0" smtClean="0"/>
              <a:t> </a:t>
            </a:r>
            <a:r>
              <a:rPr lang="ru-RU" sz="2000" dirty="0" smtClean="0"/>
              <a:t>геометрическими формами и их названиями. </a:t>
            </a:r>
          </a:p>
          <a:p>
            <a:pPr>
              <a:buNone/>
            </a:pPr>
            <a:r>
              <a:rPr lang="ru-RU" sz="2000" dirty="0" smtClean="0"/>
              <a:t>-Дать представления о чередовании предметов по форме.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Участники: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– 2 года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воспитатели, родители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рассчитана на 1 год, по 2 занятия в месяц, продолжительность занятия 10-15 минут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-игровой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-словесные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-наглядные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-практические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</a:p>
          <a:p>
            <a:pPr>
              <a:buNone/>
            </a:pPr>
            <a:r>
              <a:rPr lang="ru-RU" sz="2000" dirty="0" smtClean="0"/>
              <a:t>-Дети различают и называют некоторые цвета спектра – красный, зеленый, синий, желтый. </a:t>
            </a:r>
          </a:p>
          <a:p>
            <a:pPr>
              <a:buNone/>
            </a:pPr>
            <a:r>
              <a:rPr lang="ru-RU" sz="2000" dirty="0" smtClean="0"/>
              <a:t>-Различают и называют некоторые геометрические фигуры и тела (шар, куб, круг, квадрат). </a:t>
            </a:r>
          </a:p>
          <a:p>
            <a:pPr>
              <a:buNone/>
            </a:pPr>
            <a:r>
              <a:rPr lang="ru-RU" sz="2000" dirty="0" smtClean="0"/>
              <a:t>-Используют сенсорные эталоны (лимон желтый как солнышко, огурчик зеленый как травка). </a:t>
            </a:r>
          </a:p>
          <a:p>
            <a:pPr>
              <a:buNone/>
            </a:pPr>
            <a:r>
              <a:rPr lang="ru-RU" sz="2000" dirty="0" smtClean="0"/>
              <a:t>-Начинают на ощупь различать качество предметов и их называть. </a:t>
            </a:r>
          </a:p>
          <a:p>
            <a:pPr>
              <a:buNone/>
            </a:pPr>
            <a:r>
              <a:rPr lang="ru-RU" sz="2000" dirty="0" smtClean="0"/>
              <a:t>-Умеют слушать и различать звуки в окружающей обстановке.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«Найди ниточку для шарика!»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Учить соотносить между собой предметы одного цвета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N13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«Помоги мышке починить коврик»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различать и называть цвет, форму, размер предметов, геометрических фигур.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138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DSCN13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«Строим башню»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понятия: кубик, кирпичик, шар, цилиндр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20170126_18161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«Волшебные прищепки»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у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14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DSCN14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«Бусы для куклы»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Закрепить у детей умение подбирать предметы одинакового цвета, размера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_20170306_154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9" name="Содержимое 8" descr="IMG_20170303_1711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</TotalTime>
  <Words>363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«Мир в ладошке»  (Сенсомоторное развитие детей 2 - 3 года)</vt:lpstr>
      <vt:lpstr>«…Истоки творческих способностей детей и их дарований - на кончиках пальцев!» В.А. Сухомлинский</vt:lpstr>
      <vt:lpstr> Цель: Развитие сенсорных способностей детей через дидактические игры и упражнения</vt:lpstr>
      <vt:lpstr>Участники: дети 2 – 2 года, воспитатели, родители Программа рассчитана на 1 год, по 2 занятия в месяц, продолжительность занятия 10-15 минут </vt:lpstr>
      <vt:lpstr>«Найди ниточку для шарика!»</vt:lpstr>
      <vt:lpstr>«Помоги мышке починить коврик» Цель: учить детей различать и называть цвет, форму, размер предметов, геометрических фигур.</vt:lpstr>
      <vt:lpstr>«Строим башню» Цель: Закрепить понятия: кубик, кирпичик, шар, цилиндр</vt:lpstr>
      <vt:lpstr>«Волшебные прищепки» Цель: Развитие мелкой моторики у детей.</vt:lpstr>
      <vt:lpstr>«Бусы для куклы» Цель: Закрепить у детей умение подбирать предметы одинакового цвета, размера</vt:lpstr>
      <vt:lpstr>Путешествие с колобком» Цель: Обобщение сенсорного опыта детей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в ладошке»  (Сенсомоторное развитие детей 3-4 лет)</dc:title>
  <dc:creator>Иван</dc:creator>
  <cp:lastModifiedBy>Я</cp:lastModifiedBy>
  <cp:revision>17</cp:revision>
  <dcterms:created xsi:type="dcterms:W3CDTF">2017-05-01T14:25:24Z</dcterms:created>
  <dcterms:modified xsi:type="dcterms:W3CDTF">2021-01-31T08:56:02Z</dcterms:modified>
</cp:coreProperties>
</file>